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36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61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81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4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85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27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24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81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50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25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54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C48D4-E325-4B14-9FAD-156A25935BF4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1C68A-EF1F-489B-BEBB-EEAFBC37582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07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99" y="1090457"/>
            <a:ext cx="2746207" cy="2770438"/>
          </a:xfrm>
          <a:prstGeom prst="rect">
            <a:avLst/>
          </a:prstGeom>
        </p:spPr>
      </p:pic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xmlns="" id="{92944C39-DA30-8CA4-7F38-189ED3492B8F}"/>
              </a:ext>
            </a:extLst>
          </p:cNvPr>
          <p:cNvSpPr/>
          <p:nvPr/>
        </p:nvSpPr>
        <p:spPr>
          <a:xfrm>
            <a:off x="47626" y="1791041"/>
            <a:ext cx="2981038" cy="2770437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206" y="252312"/>
            <a:ext cx="6321232" cy="645201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55" y="252312"/>
            <a:ext cx="1810327" cy="1257555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168624" y="371131"/>
            <a:ext cx="140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DISC profiel: </a:t>
            </a:r>
          </a:p>
          <a:p>
            <a:r>
              <a:rPr lang="nl-NL" b="1" dirty="0">
                <a:solidFill>
                  <a:srgbClr val="0070C0"/>
                </a:solidFill>
              </a:rPr>
              <a:t>“wie ben ik”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xmlns="" id="{A26E0D1F-C015-7A64-6F4A-B280063A56A5}"/>
              </a:ext>
            </a:extLst>
          </p:cNvPr>
          <p:cNvSpPr txBox="1"/>
          <p:nvPr/>
        </p:nvSpPr>
        <p:spPr>
          <a:xfrm>
            <a:off x="77040" y="1891098"/>
            <a:ext cx="298103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rgbClr val="0070C0"/>
                </a:solidFill>
              </a:rPr>
              <a:t>Studiekeuzetraject van 4 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rgbClr val="0070C0"/>
                </a:solidFill>
              </a:rPr>
              <a:t>Persoonlijk, 1 op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rgbClr val="0070C0"/>
                </a:solidFill>
              </a:rPr>
              <a:t>Gestructureerde werkwijze: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l-NL" sz="1400" b="1" dirty="0">
                <a:solidFill>
                  <a:srgbClr val="00B050"/>
                </a:solidFill>
              </a:rPr>
              <a:t>Vergroten zelfinzicht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l-NL" sz="1400" b="1" dirty="0">
                <a:solidFill>
                  <a:srgbClr val="00B050"/>
                </a:solidFill>
              </a:rPr>
              <a:t>Samenstellen studie top 5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l-NL" sz="1400" b="1" dirty="0">
                <a:solidFill>
                  <a:srgbClr val="00B050"/>
                </a:solidFill>
              </a:rPr>
              <a:t>Opstellen studiekeuze-actieplan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>
                <a:solidFill>
                  <a:srgbClr val="0070C0"/>
                </a:solidFill>
              </a:rPr>
              <a:t>Database met alle mbo, hbo en wo studies van NL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rgbClr val="0070C0"/>
              </a:solidFill>
            </a:endParaRP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xmlns="" id="{C82A2255-1C55-29EF-0201-B56F8A09180A}"/>
              </a:ext>
            </a:extLst>
          </p:cNvPr>
          <p:cNvCxnSpPr>
            <a:cxnSpLocks/>
          </p:cNvCxnSpPr>
          <p:nvPr/>
        </p:nvCxnSpPr>
        <p:spPr>
          <a:xfrm flipV="1">
            <a:off x="2528961" y="2697146"/>
            <a:ext cx="657225" cy="142875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troomdiagram: Verbindingslijn 5">
            <a:extLst>
              <a:ext uri="{FF2B5EF4-FFF2-40B4-BE49-F238E27FC236}">
                <a16:creationId xmlns:a16="http://schemas.microsoft.com/office/drawing/2014/main" xmlns="" id="{EA742906-1B49-E83E-5F35-8D47C4AEA444}"/>
              </a:ext>
            </a:extLst>
          </p:cNvPr>
          <p:cNvSpPr/>
          <p:nvPr/>
        </p:nvSpPr>
        <p:spPr>
          <a:xfrm>
            <a:off x="3728621" y="5518307"/>
            <a:ext cx="1265354" cy="1186021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96% is </a:t>
            </a:r>
          </a:p>
          <a:p>
            <a:pPr algn="ctr"/>
            <a:r>
              <a:rPr lang="nl-NL" sz="1200" dirty="0"/>
              <a:t>van plan gekozen studie af te maken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045F150B-BA76-8F70-5C20-9B81D0587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177" y="3993588"/>
            <a:ext cx="1389644" cy="143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228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Verheijen, E.L.M.</dc:creator>
  <cp:lastModifiedBy>Valeri</cp:lastModifiedBy>
  <cp:revision>11</cp:revision>
  <cp:lastPrinted>2022-11-24T23:28:43Z</cp:lastPrinted>
  <dcterms:created xsi:type="dcterms:W3CDTF">2022-09-27T08:27:44Z</dcterms:created>
  <dcterms:modified xsi:type="dcterms:W3CDTF">2023-09-21T16:31:05Z</dcterms:modified>
</cp:coreProperties>
</file>